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3"/>
  </p:notesMasterIdLst>
  <p:sldIdLst>
    <p:sldId id="256" r:id="rId2"/>
    <p:sldId id="258" r:id="rId3"/>
    <p:sldId id="259" r:id="rId4"/>
    <p:sldId id="260" r:id="rId5"/>
    <p:sldId id="261" r:id="rId6"/>
    <p:sldId id="262" r:id="rId7"/>
    <p:sldId id="263" r:id="rId8"/>
    <p:sldId id="264" r:id="rId9"/>
    <p:sldId id="265" r:id="rId10"/>
    <p:sldId id="266" r:id="rId11"/>
    <p:sldId id="267"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9E8426-8998-4732-A3AB-AF4002A4D996}">
  <a:tblStyle styleId="{599E8426-8998-4732-A3AB-AF4002A4D99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9" d="100"/>
          <a:sy n="139" d="100"/>
        </p:scale>
        <p:origin x="19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933c8c4a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d933c8c4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d5b09a965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d5b09a965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e9090756a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e9090756a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d91e1f37e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e9090756a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e9090756a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e9090756a_1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e9090756a_1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9090756a_1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9090756a_1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e9090756a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9090756a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9090756a_1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e9090756a_1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lstStyle>
            <a:lvl1pPr lvl="0" algn="ctr" rtl="0">
              <a:spcBef>
                <a:spcPts val="0"/>
              </a:spcBef>
              <a:spcAft>
                <a:spcPts val="0"/>
              </a:spcAft>
              <a:buClr>
                <a:schemeClr val="dk2"/>
              </a:buClr>
              <a:buSzPts val="12000"/>
              <a:buNone/>
              <a:defRPr sz="12000">
                <a:solidFill>
                  <a:schemeClr val="dk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Clr>
                <a:schemeClr val="dk2"/>
              </a:buClr>
              <a:buSzPts val="4200"/>
              <a:buNone/>
              <a:defRPr sz="4200">
                <a:solidFill>
                  <a:schemeClr val="dk2"/>
                </a:solidFill>
              </a:defRPr>
            </a:lvl1pPr>
            <a:lvl2pPr lvl="1" algn="ctr" rtl="0">
              <a:spcBef>
                <a:spcPts val="0"/>
              </a:spcBef>
              <a:spcAft>
                <a:spcPts val="0"/>
              </a:spcAft>
              <a:buClr>
                <a:schemeClr val="dk2"/>
              </a:buClr>
              <a:buSzPts val="4200"/>
              <a:buNone/>
              <a:defRPr sz="4200">
                <a:solidFill>
                  <a:schemeClr val="dk2"/>
                </a:solidFill>
              </a:defRPr>
            </a:lvl2pPr>
            <a:lvl3pPr lvl="2" algn="ctr" rtl="0">
              <a:spcBef>
                <a:spcPts val="0"/>
              </a:spcBef>
              <a:spcAft>
                <a:spcPts val="0"/>
              </a:spcAft>
              <a:buClr>
                <a:schemeClr val="dk2"/>
              </a:buClr>
              <a:buSzPts val="4200"/>
              <a:buNone/>
              <a:defRPr sz="4200">
                <a:solidFill>
                  <a:schemeClr val="dk2"/>
                </a:solidFill>
              </a:defRPr>
            </a:lvl3pPr>
            <a:lvl4pPr lvl="3" algn="ctr" rtl="0">
              <a:spcBef>
                <a:spcPts val="0"/>
              </a:spcBef>
              <a:spcAft>
                <a:spcPts val="0"/>
              </a:spcAft>
              <a:buClr>
                <a:schemeClr val="dk2"/>
              </a:buClr>
              <a:buSzPts val="4200"/>
              <a:buNone/>
              <a:defRPr sz="4200">
                <a:solidFill>
                  <a:schemeClr val="dk2"/>
                </a:solidFill>
              </a:defRPr>
            </a:lvl4pPr>
            <a:lvl5pPr lvl="4" algn="ctr" rtl="0">
              <a:spcBef>
                <a:spcPts val="0"/>
              </a:spcBef>
              <a:spcAft>
                <a:spcPts val="0"/>
              </a:spcAft>
              <a:buClr>
                <a:schemeClr val="dk2"/>
              </a:buClr>
              <a:buSzPts val="4200"/>
              <a:buNone/>
              <a:defRPr sz="4200">
                <a:solidFill>
                  <a:schemeClr val="dk2"/>
                </a:solidFill>
              </a:defRPr>
            </a:lvl5pPr>
            <a:lvl6pPr lvl="5" algn="ctr" rtl="0">
              <a:spcBef>
                <a:spcPts val="0"/>
              </a:spcBef>
              <a:spcAft>
                <a:spcPts val="0"/>
              </a:spcAft>
              <a:buClr>
                <a:schemeClr val="dk2"/>
              </a:buClr>
              <a:buSzPts val="4200"/>
              <a:buNone/>
              <a:defRPr sz="4200">
                <a:solidFill>
                  <a:schemeClr val="dk2"/>
                </a:solidFill>
              </a:defRPr>
            </a:lvl6pPr>
            <a:lvl7pPr lvl="6" algn="ctr" rtl="0">
              <a:spcBef>
                <a:spcPts val="0"/>
              </a:spcBef>
              <a:spcAft>
                <a:spcPts val="0"/>
              </a:spcAft>
              <a:buClr>
                <a:schemeClr val="dk2"/>
              </a:buClr>
              <a:buSzPts val="4200"/>
              <a:buNone/>
              <a:defRPr sz="4200">
                <a:solidFill>
                  <a:schemeClr val="dk2"/>
                </a:solidFill>
              </a:defRPr>
            </a:lvl7pPr>
            <a:lvl8pPr lvl="7" algn="ctr" rtl="0">
              <a:spcBef>
                <a:spcPts val="0"/>
              </a:spcBef>
              <a:spcAft>
                <a:spcPts val="0"/>
              </a:spcAft>
              <a:buClr>
                <a:schemeClr val="dk2"/>
              </a:buClr>
              <a:buSzPts val="4200"/>
              <a:buNone/>
              <a:defRPr sz="4200">
                <a:solidFill>
                  <a:schemeClr val="dk2"/>
                </a:solidFill>
              </a:defRPr>
            </a:lvl8pPr>
            <a:lvl9pPr lvl="8" algn="ctr" rtl="0">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latin typeface="Roboto"/>
                <a:ea typeface="Roboto"/>
                <a:cs typeface="Roboto"/>
                <a:sym typeface="Roboto"/>
              </a:defRPr>
            </a:lvl1pPr>
            <a:lvl2pPr lvl="1" algn="r" rtl="0">
              <a:buNone/>
              <a:defRPr sz="1000">
                <a:solidFill>
                  <a:schemeClr val="lt2"/>
                </a:solidFill>
                <a:latin typeface="Roboto"/>
                <a:ea typeface="Roboto"/>
                <a:cs typeface="Roboto"/>
                <a:sym typeface="Roboto"/>
              </a:defRPr>
            </a:lvl2pPr>
            <a:lvl3pPr lvl="2" algn="r" rtl="0">
              <a:buNone/>
              <a:defRPr sz="1000">
                <a:solidFill>
                  <a:schemeClr val="lt2"/>
                </a:solidFill>
                <a:latin typeface="Roboto"/>
                <a:ea typeface="Roboto"/>
                <a:cs typeface="Roboto"/>
                <a:sym typeface="Roboto"/>
              </a:defRPr>
            </a:lvl3pPr>
            <a:lvl4pPr lvl="3" algn="r" rtl="0">
              <a:buNone/>
              <a:defRPr sz="1000">
                <a:solidFill>
                  <a:schemeClr val="lt2"/>
                </a:solidFill>
                <a:latin typeface="Roboto"/>
                <a:ea typeface="Roboto"/>
                <a:cs typeface="Roboto"/>
                <a:sym typeface="Roboto"/>
              </a:defRPr>
            </a:lvl4pPr>
            <a:lvl5pPr lvl="4" algn="r" rtl="0">
              <a:buNone/>
              <a:defRPr sz="1000">
                <a:solidFill>
                  <a:schemeClr val="lt2"/>
                </a:solidFill>
                <a:latin typeface="Roboto"/>
                <a:ea typeface="Roboto"/>
                <a:cs typeface="Roboto"/>
                <a:sym typeface="Roboto"/>
              </a:defRPr>
            </a:lvl5pPr>
            <a:lvl6pPr lvl="5" algn="r" rtl="0">
              <a:buNone/>
              <a:defRPr sz="1000">
                <a:solidFill>
                  <a:schemeClr val="lt2"/>
                </a:solidFill>
                <a:latin typeface="Roboto"/>
                <a:ea typeface="Roboto"/>
                <a:cs typeface="Roboto"/>
                <a:sym typeface="Roboto"/>
              </a:defRPr>
            </a:lvl6pPr>
            <a:lvl7pPr lvl="6" algn="r" rtl="0">
              <a:buNone/>
              <a:defRPr sz="1000">
                <a:solidFill>
                  <a:schemeClr val="lt2"/>
                </a:solidFill>
                <a:latin typeface="Roboto"/>
                <a:ea typeface="Roboto"/>
                <a:cs typeface="Roboto"/>
                <a:sym typeface="Roboto"/>
              </a:defRPr>
            </a:lvl7pPr>
            <a:lvl8pPr lvl="7" algn="r" rtl="0">
              <a:buNone/>
              <a:defRPr sz="1000">
                <a:solidFill>
                  <a:schemeClr val="lt2"/>
                </a:solidFill>
                <a:latin typeface="Roboto"/>
                <a:ea typeface="Roboto"/>
                <a:cs typeface="Roboto"/>
                <a:sym typeface="Roboto"/>
              </a:defRPr>
            </a:lvl8pPr>
            <a:lvl9pPr lvl="8" algn="r" rtl="0">
              <a:buNone/>
              <a:defRPr sz="1000">
                <a:solidFill>
                  <a:schemeClr val="lt2"/>
                </a:solidFill>
                <a:latin typeface="Roboto"/>
                <a:ea typeface="Roboto"/>
                <a:cs typeface="Roboto"/>
                <a:sym typeface="Robo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sz="6000"/>
              <a:t>ACME TECH</a:t>
            </a:r>
            <a:endParaRPr sz="6000"/>
          </a:p>
        </p:txBody>
      </p:sp>
      <p:sp>
        <p:nvSpPr>
          <p:cNvPr id="77" name="Google Shape;77;p15"/>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2400"/>
              <a:t>Your company tagline</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5"/>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sz="2800"/>
              <a:t>Revenue model</a:t>
            </a:r>
            <a:endParaRPr sz="2800"/>
          </a:p>
        </p:txBody>
      </p:sp>
      <p:sp>
        <p:nvSpPr>
          <p:cNvPr id="184" name="Google Shape;184;p25"/>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sz="1600"/>
              <a:t>Lorem ipsum dolor sit amet, consectetur adipiscing elit, sed do eiusmod tempor incididunt</a:t>
            </a:r>
            <a:endParaRPr/>
          </a:p>
        </p:txBody>
      </p:sp>
      <p:sp>
        <p:nvSpPr>
          <p:cNvPr id="185" name="Google Shape;185;p25"/>
          <p:cNvSpPr txBox="1">
            <a:spLocks noGrp="1"/>
          </p:cNvSpPr>
          <p:nvPr>
            <p:ph type="title"/>
          </p:nvPr>
        </p:nvSpPr>
        <p:spPr>
          <a:xfrm>
            <a:off x="4337500" y="514150"/>
            <a:ext cx="3753900" cy="962100"/>
          </a:xfrm>
          <a:prstGeom prst="rect">
            <a:avLst/>
          </a:prstGeom>
          <a:solidFill>
            <a:schemeClr val="accent5"/>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t>Consumer</a:t>
            </a:r>
            <a:endParaRPr/>
          </a:p>
        </p:txBody>
      </p:sp>
      <p:cxnSp>
        <p:nvCxnSpPr>
          <p:cNvPr id="186" name="Google Shape;186;p25"/>
          <p:cNvCxnSpPr>
            <a:stCxn id="185" idx="2"/>
            <a:endCxn id="187" idx="0"/>
          </p:cNvCxnSpPr>
          <p:nvPr/>
        </p:nvCxnSpPr>
        <p:spPr>
          <a:xfrm>
            <a:off x="6214450" y="1476250"/>
            <a:ext cx="0" cy="614400"/>
          </a:xfrm>
          <a:prstGeom prst="straightConnector1">
            <a:avLst/>
          </a:prstGeom>
          <a:noFill/>
          <a:ln w="9525" cap="flat" cmpd="sng">
            <a:solidFill>
              <a:schemeClr val="dk2"/>
            </a:solidFill>
            <a:prstDash val="solid"/>
            <a:round/>
            <a:headEnd type="none" w="med" len="med"/>
            <a:tailEnd type="none" w="med" len="med"/>
          </a:ln>
        </p:spPr>
      </p:cxnSp>
      <p:sp>
        <p:nvSpPr>
          <p:cNvPr id="187" name="Google Shape;187;p25"/>
          <p:cNvSpPr txBox="1">
            <a:spLocks noGrp="1"/>
          </p:cNvSpPr>
          <p:nvPr>
            <p:ph type="title"/>
          </p:nvPr>
        </p:nvSpPr>
        <p:spPr>
          <a:xfrm>
            <a:off x="4337500" y="2090676"/>
            <a:ext cx="3753900" cy="962100"/>
          </a:xfrm>
          <a:prstGeom prst="rect">
            <a:avLst/>
          </a:prstGeom>
          <a:solidFill>
            <a:schemeClr val="dk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t>Venue</a:t>
            </a:r>
            <a:endParaRPr/>
          </a:p>
        </p:txBody>
      </p:sp>
      <p:cxnSp>
        <p:nvCxnSpPr>
          <p:cNvPr id="188" name="Google Shape;188;p25"/>
          <p:cNvCxnSpPr>
            <a:stCxn id="187" idx="2"/>
            <a:endCxn id="189" idx="0"/>
          </p:cNvCxnSpPr>
          <p:nvPr/>
        </p:nvCxnSpPr>
        <p:spPr>
          <a:xfrm>
            <a:off x="6214450" y="3052776"/>
            <a:ext cx="0" cy="614400"/>
          </a:xfrm>
          <a:prstGeom prst="straightConnector1">
            <a:avLst/>
          </a:prstGeom>
          <a:noFill/>
          <a:ln w="9525" cap="flat" cmpd="sng">
            <a:solidFill>
              <a:schemeClr val="dk2"/>
            </a:solidFill>
            <a:prstDash val="solid"/>
            <a:round/>
            <a:headEnd type="none" w="med" len="med"/>
            <a:tailEnd type="none" w="med" len="med"/>
          </a:ln>
        </p:spPr>
      </p:cxnSp>
      <p:sp>
        <p:nvSpPr>
          <p:cNvPr id="189" name="Google Shape;189;p25"/>
          <p:cNvSpPr txBox="1">
            <a:spLocks noGrp="1"/>
          </p:cNvSpPr>
          <p:nvPr>
            <p:ph type="title"/>
          </p:nvPr>
        </p:nvSpPr>
        <p:spPr>
          <a:xfrm>
            <a:off x="4337501" y="3667157"/>
            <a:ext cx="3753900" cy="962100"/>
          </a:xfrm>
          <a:prstGeom prst="rect">
            <a:avLst/>
          </a:prstGeom>
          <a:solidFill>
            <a:schemeClr val="accent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t>Artist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26" descr="Overhead shot of young people sitting on a boardwalk"/>
          <p:cNvPicPr preferRelativeResize="0"/>
          <p:nvPr/>
        </p:nvPicPr>
        <p:blipFill rotWithShape="1">
          <a:blip r:embed="rId3">
            <a:alphaModFix/>
          </a:blip>
          <a:srcRect t="8630" r="1254" b="8063"/>
          <a:stretch/>
        </p:blipFill>
        <p:spPr>
          <a:xfrm>
            <a:off x="-30675" y="0"/>
            <a:ext cx="9174677" cy="5143502"/>
          </a:xfrm>
          <a:prstGeom prst="rect">
            <a:avLst/>
          </a:prstGeom>
          <a:noFill/>
          <a:ln>
            <a:noFill/>
          </a:ln>
        </p:spPr>
      </p:pic>
      <p:sp>
        <p:nvSpPr>
          <p:cNvPr id="195" name="Google Shape;195;p26"/>
          <p:cNvSpPr txBox="1">
            <a:spLocks noGrp="1"/>
          </p:cNvSpPr>
          <p:nvPr>
            <p:ph type="title"/>
          </p:nvPr>
        </p:nvSpPr>
        <p:spPr>
          <a:xfrm>
            <a:off x="490250" y="488250"/>
            <a:ext cx="4439100" cy="4090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000" b="1" dirty="0"/>
              <a:t>Why now?</a:t>
            </a:r>
            <a:endParaRPr sz="3000" b="1" dirty="0"/>
          </a:p>
          <a:p>
            <a:pPr marL="0" lvl="0" indent="0" rtl="0">
              <a:spcBef>
                <a:spcPts val="1000"/>
              </a:spcBef>
              <a:spcAft>
                <a:spcPts val="1000"/>
              </a:spcAft>
              <a:buNone/>
            </a:pPr>
            <a:r>
              <a:rPr lang="en" sz="3000" dirty="0"/>
              <a:t>Lorem ipsum dolor sit amet, consectetur adipiscing elit, sed do eiusmod tempor incididunt</a:t>
            </a:r>
            <a:endParaRPr dirty="0"/>
          </a:p>
        </p:txBody>
      </p:sp>
      <p:grpSp>
        <p:nvGrpSpPr>
          <p:cNvPr id="196" name="Google Shape;196;p26"/>
          <p:cNvGrpSpPr/>
          <p:nvPr/>
        </p:nvGrpSpPr>
        <p:grpSpPr>
          <a:xfrm>
            <a:off x="5212394" y="864520"/>
            <a:ext cx="3307407" cy="3307407"/>
            <a:chOff x="5212394" y="864520"/>
            <a:chExt cx="3307407" cy="3307407"/>
          </a:xfrm>
        </p:grpSpPr>
        <p:sp>
          <p:nvSpPr>
            <p:cNvPr id="197" name="Google Shape;197;p26"/>
            <p:cNvSpPr/>
            <p:nvPr/>
          </p:nvSpPr>
          <p:spPr>
            <a:xfrm>
              <a:off x="5212394"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8" name="Google Shape;198;p26"/>
            <p:cNvSpPr/>
            <p:nvPr/>
          </p:nvSpPr>
          <p:spPr>
            <a:xfrm>
              <a:off x="5549484"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9" name="Google Shape;199;p26"/>
            <p:cNvSpPr/>
            <p:nvPr/>
          </p:nvSpPr>
          <p:spPr>
            <a:xfrm>
              <a:off x="5886575"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Google Shape;200;p26"/>
            <p:cNvSpPr/>
            <p:nvPr/>
          </p:nvSpPr>
          <p:spPr>
            <a:xfrm>
              <a:off x="622366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Google Shape;201;p26"/>
            <p:cNvSpPr/>
            <p:nvPr/>
          </p:nvSpPr>
          <p:spPr>
            <a:xfrm>
              <a:off x="656075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Google Shape;202;p26"/>
            <p:cNvSpPr/>
            <p:nvPr/>
          </p:nvSpPr>
          <p:spPr>
            <a:xfrm>
              <a:off x="6897844"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3" name="Google Shape;203;p26"/>
            <p:cNvSpPr/>
            <p:nvPr/>
          </p:nvSpPr>
          <p:spPr>
            <a:xfrm>
              <a:off x="7234932"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4" name="Google Shape;204;p26"/>
            <p:cNvSpPr/>
            <p:nvPr/>
          </p:nvSpPr>
          <p:spPr>
            <a:xfrm>
              <a:off x="757202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5" name="Google Shape;205;p26"/>
            <p:cNvSpPr/>
            <p:nvPr/>
          </p:nvSpPr>
          <p:spPr>
            <a:xfrm>
              <a:off x="790911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6" name="Google Shape;206;p26"/>
            <p:cNvSpPr/>
            <p:nvPr/>
          </p:nvSpPr>
          <p:spPr>
            <a:xfrm>
              <a:off x="8246201"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Google Shape;207;p26"/>
            <p:cNvSpPr/>
            <p:nvPr/>
          </p:nvSpPr>
          <p:spPr>
            <a:xfrm>
              <a:off x="5212394"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8" name="Google Shape;208;p26"/>
            <p:cNvSpPr/>
            <p:nvPr/>
          </p:nvSpPr>
          <p:spPr>
            <a:xfrm>
              <a:off x="5549484"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9" name="Google Shape;209;p26"/>
            <p:cNvSpPr/>
            <p:nvPr/>
          </p:nvSpPr>
          <p:spPr>
            <a:xfrm>
              <a:off x="5886575" y="1201621"/>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0" name="Google Shape;210;p26"/>
            <p:cNvSpPr/>
            <p:nvPr/>
          </p:nvSpPr>
          <p:spPr>
            <a:xfrm>
              <a:off x="622366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1" name="Google Shape;211;p26"/>
            <p:cNvSpPr/>
            <p:nvPr/>
          </p:nvSpPr>
          <p:spPr>
            <a:xfrm>
              <a:off x="656075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2" name="Google Shape;212;p26"/>
            <p:cNvSpPr/>
            <p:nvPr/>
          </p:nvSpPr>
          <p:spPr>
            <a:xfrm>
              <a:off x="6897844"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3" name="Google Shape;213;p26"/>
            <p:cNvSpPr/>
            <p:nvPr/>
          </p:nvSpPr>
          <p:spPr>
            <a:xfrm>
              <a:off x="7234932"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4" name="Google Shape;214;p26"/>
            <p:cNvSpPr/>
            <p:nvPr/>
          </p:nvSpPr>
          <p:spPr>
            <a:xfrm>
              <a:off x="757202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5" name="Google Shape;215;p26"/>
            <p:cNvSpPr/>
            <p:nvPr/>
          </p:nvSpPr>
          <p:spPr>
            <a:xfrm>
              <a:off x="790911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Google Shape;216;p26"/>
            <p:cNvSpPr/>
            <p:nvPr/>
          </p:nvSpPr>
          <p:spPr>
            <a:xfrm>
              <a:off x="8246201"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7" name="Google Shape;217;p26"/>
            <p:cNvSpPr/>
            <p:nvPr/>
          </p:nvSpPr>
          <p:spPr>
            <a:xfrm>
              <a:off x="5212394"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8" name="Google Shape;218;p26"/>
            <p:cNvSpPr/>
            <p:nvPr/>
          </p:nvSpPr>
          <p:spPr>
            <a:xfrm>
              <a:off x="5549484"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9" name="Google Shape;219;p26"/>
            <p:cNvSpPr/>
            <p:nvPr/>
          </p:nvSpPr>
          <p:spPr>
            <a:xfrm>
              <a:off x="5886575"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0" name="Google Shape;220;p26"/>
            <p:cNvSpPr/>
            <p:nvPr/>
          </p:nvSpPr>
          <p:spPr>
            <a:xfrm>
              <a:off x="622366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1" name="Google Shape;221;p26"/>
            <p:cNvSpPr/>
            <p:nvPr/>
          </p:nvSpPr>
          <p:spPr>
            <a:xfrm>
              <a:off x="656075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2" name="Google Shape;222;p26"/>
            <p:cNvSpPr/>
            <p:nvPr/>
          </p:nvSpPr>
          <p:spPr>
            <a:xfrm>
              <a:off x="6897844"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3" name="Google Shape;223;p26"/>
            <p:cNvSpPr/>
            <p:nvPr/>
          </p:nvSpPr>
          <p:spPr>
            <a:xfrm>
              <a:off x="7234932"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4" name="Google Shape;224;p26"/>
            <p:cNvSpPr/>
            <p:nvPr/>
          </p:nvSpPr>
          <p:spPr>
            <a:xfrm>
              <a:off x="757202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5" name="Google Shape;225;p26"/>
            <p:cNvSpPr/>
            <p:nvPr/>
          </p:nvSpPr>
          <p:spPr>
            <a:xfrm>
              <a:off x="790911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6" name="Google Shape;226;p26"/>
            <p:cNvSpPr/>
            <p:nvPr/>
          </p:nvSpPr>
          <p:spPr>
            <a:xfrm>
              <a:off x="8246201"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7" name="Google Shape;227;p26"/>
            <p:cNvSpPr/>
            <p:nvPr/>
          </p:nvSpPr>
          <p:spPr>
            <a:xfrm>
              <a:off x="5212394"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8" name="Google Shape;228;p26"/>
            <p:cNvSpPr/>
            <p:nvPr/>
          </p:nvSpPr>
          <p:spPr>
            <a:xfrm>
              <a:off x="5549484"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9" name="Google Shape;229;p26"/>
            <p:cNvSpPr/>
            <p:nvPr/>
          </p:nvSpPr>
          <p:spPr>
            <a:xfrm>
              <a:off x="5886575"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0" name="Google Shape;230;p26"/>
            <p:cNvSpPr/>
            <p:nvPr/>
          </p:nvSpPr>
          <p:spPr>
            <a:xfrm>
              <a:off x="622366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1" name="Google Shape;231;p26"/>
            <p:cNvSpPr/>
            <p:nvPr/>
          </p:nvSpPr>
          <p:spPr>
            <a:xfrm>
              <a:off x="656075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2" name="Google Shape;232;p26"/>
            <p:cNvSpPr/>
            <p:nvPr/>
          </p:nvSpPr>
          <p:spPr>
            <a:xfrm>
              <a:off x="6897844"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3" name="Google Shape;233;p26"/>
            <p:cNvSpPr/>
            <p:nvPr/>
          </p:nvSpPr>
          <p:spPr>
            <a:xfrm>
              <a:off x="7234932"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Google Shape;234;p26"/>
            <p:cNvSpPr/>
            <p:nvPr/>
          </p:nvSpPr>
          <p:spPr>
            <a:xfrm>
              <a:off x="757202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5" name="Google Shape;235;p26"/>
            <p:cNvSpPr/>
            <p:nvPr/>
          </p:nvSpPr>
          <p:spPr>
            <a:xfrm>
              <a:off x="790911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6" name="Google Shape;236;p26"/>
            <p:cNvSpPr/>
            <p:nvPr/>
          </p:nvSpPr>
          <p:spPr>
            <a:xfrm>
              <a:off x="8246201"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Google Shape;237;p26"/>
            <p:cNvSpPr/>
            <p:nvPr/>
          </p:nvSpPr>
          <p:spPr>
            <a:xfrm>
              <a:off x="5212394"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8" name="Google Shape;238;p26"/>
            <p:cNvSpPr/>
            <p:nvPr/>
          </p:nvSpPr>
          <p:spPr>
            <a:xfrm>
              <a:off x="5549484"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9" name="Google Shape;239;p26"/>
            <p:cNvSpPr/>
            <p:nvPr/>
          </p:nvSpPr>
          <p:spPr>
            <a:xfrm>
              <a:off x="5886575"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0" name="Google Shape;240;p26"/>
            <p:cNvSpPr/>
            <p:nvPr/>
          </p:nvSpPr>
          <p:spPr>
            <a:xfrm>
              <a:off x="622366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1" name="Google Shape;241;p26"/>
            <p:cNvSpPr/>
            <p:nvPr/>
          </p:nvSpPr>
          <p:spPr>
            <a:xfrm>
              <a:off x="656075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2" name="Google Shape;242;p26"/>
            <p:cNvSpPr/>
            <p:nvPr/>
          </p:nvSpPr>
          <p:spPr>
            <a:xfrm>
              <a:off x="6897844"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3" name="Google Shape;243;p26"/>
            <p:cNvSpPr/>
            <p:nvPr/>
          </p:nvSpPr>
          <p:spPr>
            <a:xfrm>
              <a:off x="7234932"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4" name="Google Shape;244;p26"/>
            <p:cNvSpPr/>
            <p:nvPr/>
          </p:nvSpPr>
          <p:spPr>
            <a:xfrm>
              <a:off x="757202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5" name="Google Shape;245;p26"/>
            <p:cNvSpPr/>
            <p:nvPr/>
          </p:nvSpPr>
          <p:spPr>
            <a:xfrm>
              <a:off x="790911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6" name="Google Shape;246;p26"/>
            <p:cNvSpPr/>
            <p:nvPr/>
          </p:nvSpPr>
          <p:spPr>
            <a:xfrm>
              <a:off x="8246201"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7" name="Google Shape;247;p26"/>
            <p:cNvSpPr/>
            <p:nvPr/>
          </p:nvSpPr>
          <p:spPr>
            <a:xfrm>
              <a:off x="5212394"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8" name="Google Shape;248;p26"/>
            <p:cNvSpPr/>
            <p:nvPr/>
          </p:nvSpPr>
          <p:spPr>
            <a:xfrm>
              <a:off x="5549484"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9" name="Google Shape;249;p26"/>
            <p:cNvSpPr/>
            <p:nvPr/>
          </p:nvSpPr>
          <p:spPr>
            <a:xfrm>
              <a:off x="5886575"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0" name="Google Shape;250;p26"/>
            <p:cNvSpPr/>
            <p:nvPr/>
          </p:nvSpPr>
          <p:spPr>
            <a:xfrm>
              <a:off x="622366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51" name="Google Shape;251;p26"/>
            <p:cNvSpPr/>
            <p:nvPr/>
          </p:nvSpPr>
          <p:spPr>
            <a:xfrm>
              <a:off x="656075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2" name="Google Shape;252;p26"/>
            <p:cNvSpPr/>
            <p:nvPr/>
          </p:nvSpPr>
          <p:spPr>
            <a:xfrm>
              <a:off x="6897844"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3" name="Google Shape;253;p26"/>
            <p:cNvSpPr/>
            <p:nvPr/>
          </p:nvSpPr>
          <p:spPr>
            <a:xfrm>
              <a:off x="7234932"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4" name="Google Shape;254;p26"/>
            <p:cNvSpPr/>
            <p:nvPr/>
          </p:nvSpPr>
          <p:spPr>
            <a:xfrm>
              <a:off x="757202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5" name="Google Shape;255;p26"/>
            <p:cNvSpPr/>
            <p:nvPr/>
          </p:nvSpPr>
          <p:spPr>
            <a:xfrm>
              <a:off x="790911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6" name="Google Shape;256;p26"/>
            <p:cNvSpPr/>
            <p:nvPr/>
          </p:nvSpPr>
          <p:spPr>
            <a:xfrm>
              <a:off x="8246201"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7" name="Google Shape;257;p26"/>
            <p:cNvSpPr/>
            <p:nvPr/>
          </p:nvSpPr>
          <p:spPr>
            <a:xfrm>
              <a:off x="5212394"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8" name="Google Shape;258;p26"/>
            <p:cNvSpPr/>
            <p:nvPr/>
          </p:nvSpPr>
          <p:spPr>
            <a:xfrm>
              <a:off x="5549484"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9" name="Google Shape;259;p26"/>
            <p:cNvSpPr/>
            <p:nvPr/>
          </p:nvSpPr>
          <p:spPr>
            <a:xfrm>
              <a:off x="5886575"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0" name="Google Shape;260;p26"/>
            <p:cNvSpPr/>
            <p:nvPr/>
          </p:nvSpPr>
          <p:spPr>
            <a:xfrm>
              <a:off x="622366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1" name="Google Shape;261;p26"/>
            <p:cNvSpPr/>
            <p:nvPr/>
          </p:nvSpPr>
          <p:spPr>
            <a:xfrm>
              <a:off x="656075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2" name="Google Shape;262;p26"/>
            <p:cNvSpPr/>
            <p:nvPr/>
          </p:nvSpPr>
          <p:spPr>
            <a:xfrm>
              <a:off x="6897844"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3" name="Google Shape;263;p26"/>
            <p:cNvSpPr/>
            <p:nvPr/>
          </p:nvSpPr>
          <p:spPr>
            <a:xfrm>
              <a:off x="7234932"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4" name="Google Shape;264;p26"/>
            <p:cNvSpPr/>
            <p:nvPr/>
          </p:nvSpPr>
          <p:spPr>
            <a:xfrm>
              <a:off x="757202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5" name="Google Shape;265;p26"/>
            <p:cNvSpPr/>
            <p:nvPr/>
          </p:nvSpPr>
          <p:spPr>
            <a:xfrm>
              <a:off x="790911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6" name="Google Shape;266;p26"/>
            <p:cNvSpPr/>
            <p:nvPr/>
          </p:nvSpPr>
          <p:spPr>
            <a:xfrm>
              <a:off x="8246201"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7" name="Google Shape;267;p26"/>
            <p:cNvSpPr/>
            <p:nvPr/>
          </p:nvSpPr>
          <p:spPr>
            <a:xfrm>
              <a:off x="5212394"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8" name="Google Shape;268;p26"/>
            <p:cNvSpPr/>
            <p:nvPr/>
          </p:nvSpPr>
          <p:spPr>
            <a:xfrm>
              <a:off x="5549484"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9" name="Google Shape;269;p26"/>
            <p:cNvSpPr/>
            <p:nvPr/>
          </p:nvSpPr>
          <p:spPr>
            <a:xfrm>
              <a:off x="5886575"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0" name="Google Shape;270;p26"/>
            <p:cNvSpPr/>
            <p:nvPr/>
          </p:nvSpPr>
          <p:spPr>
            <a:xfrm>
              <a:off x="622366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1" name="Google Shape;271;p26"/>
            <p:cNvSpPr/>
            <p:nvPr/>
          </p:nvSpPr>
          <p:spPr>
            <a:xfrm>
              <a:off x="656075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2" name="Google Shape;272;p26"/>
            <p:cNvSpPr/>
            <p:nvPr/>
          </p:nvSpPr>
          <p:spPr>
            <a:xfrm>
              <a:off x="6897844"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3" name="Google Shape;273;p26"/>
            <p:cNvSpPr/>
            <p:nvPr/>
          </p:nvSpPr>
          <p:spPr>
            <a:xfrm>
              <a:off x="7234932"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4" name="Google Shape;274;p26"/>
            <p:cNvSpPr/>
            <p:nvPr/>
          </p:nvSpPr>
          <p:spPr>
            <a:xfrm>
              <a:off x="757202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Google Shape;275;p26"/>
            <p:cNvSpPr/>
            <p:nvPr/>
          </p:nvSpPr>
          <p:spPr>
            <a:xfrm>
              <a:off x="790911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6" name="Google Shape;276;p26"/>
            <p:cNvSpPr/>
            <p:nvPr/>
          </p:nvSpPr>
          <p:spPr>
            <a:xfrm>
              <a:off x="8246201"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7" name="Google Shape;277;p26"/>
            <p:cNvSpPr/>
            <p:nvPr/>
          </p:nvSpPr>
          <p:spPr>
            <a:xfrm>
              <a:off x="5212394"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8" name="Google Shape;278;p26"/>
            <p:cNvSpPr/>
            <p:nvPr/>
          </p:nvSpPr>
          <p:spPr>
            <a:xfrm>
              <a:off x="5549484"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9" name="Google Shape;279;p26"/>
            <p:cNvSpPr/>
            <p:nvPr/>
          </p:nvSpPr>
          <p:spPr>
            <a:xfrm>
              <a:off x="5886575"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0" name="Google Shape;280;p26"/>
            <p:cNvSpPr/>
            <p:nvPr/>
          </p:nvSpPr>
          <p:spPr>
            <a:xfrm>
              <a:off x="622366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1" name="Google Shape;281;p26"/>
            <p:cNvSpPr/>
            <p:nvPr/>
          </p:nvSpPr>
          <p:spPr>
            <a:xfrm>
              <a:off x="656075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2" name="Google Shape;282;p26"/>
            <p:cNvSpPr/>
            <p:nvPr/>
          </p:nvSpPr>
          <p:spPr>
            <a:xfrm>
              <a:off x="6897844"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3" name="Google Shape;283;p26"/>
            <p:cNvSpPr/>
            <p:nvPr/>
          </p:nvSpPr>
          <p:spPr>
            <a:xfrm>
              <a:off x="7234932"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4" name="Google Shape;284;p26"/>
            <p:cNvSpPr/>
            <p:nvPr/>
          </p:nvSpPr>
          <p:spPr>
            <a:xfrm>
              <a:off x="757202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5" name="Google Shape;285;p26"/>
            <p:cNvSpPr/>
            <p:nvPr/>
          </p:nvSpPr>
          <p:spPr>
            <a:xfrm>
              <a:off x="790911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6" name="Google Shape;286;p26"/>
            <p:cNvSpPr/>
            <p:nvPr/>
          </p:nvSpPr>
          <p:spPr>
            <a:xfrm>
              <a:off x="8246201"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7" name="Google Shape;287;p26"/>
            <p:cNvSpPr/>
            <p:nvPr/>
          </p:nvSpPr>
          <p:spPr>
            <a:xfrm>
              <a:off x="5212394"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8" name="Google Shape;288;p26"/>
            <p:cNvSpPr/>
            <p:nvPr/>
          </p:nvSpPr>
          <p:spPr>
            <a:xfrm>
              <a:off x="5549484"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9" name="Google Shape;289;p26"/>
            <p:cNvSpPr/>
            <p:nvPr/>
          </p:nvSpPr>
          <p:spPr>
            <a:xfrm>
              <a:off x="5886575"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0" name="Google Shape;290;p26"/>
            <p:cNvSpPr/>
            <p:nvPr/>
          </p:nvSpPr>
          <p:spPr>
            <a:xfrm>
              <a:off x="622366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1" name="Google Shape;291;p26"/>
            <p:cNvSpPr/>
            <p:nvPr/>
          </p:nvSpPr>
          <p:spPr>
            <a:xfrm>
              <a:off x="656075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2" name="Google Shape;292;p26"/>
            <p:cNvSpPr/>
            <p:nvPr/>
          </p:nvSpPr>
          <p:spPr>
            <a:xfrm>
              <a:off x="6897844"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3" name="Google Shape;293;p26"/>
            <p:cNvSpPr/>
            <p:nvPr/>
          </p:nvSpPr>
          <p:spPr>
            <a:xfrm>
              <a:off x="7234932"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4" name="Google Shape;294;p26"/>
            <p:cNvSpPr/>
            <p:nvPr/>
          </p:nvSpPr>
          <p:spPr>
            <a:xfrm>
              <a:off x="757202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5" name="Google Shape;295;p26"/>
            <p:cNvSpPr/>
            <p:nvPr/>
          </p:nvSpPr>
          <p:spPr>
            <a:xfrm>
              <a:off x="790911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6" name="Google Shape;296;p26"/>
            <p:cNvSpPr/>
            <p:nvPr/>
          </p:nvSpPr>
          <p:spPr>
            <a:xfrm>
              <a:off x="8246201"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7"/>
          <p:cNvPicPr preferRelativeResize="0"/>
          <p:nvPr/>
        </p:nvPicPr>
        <p:blipFill rotWithShape="1">
          <a:blip r:embed="rId3">
            <a:alphaModFix/>
          </a:blip>
          <a:srcRect l="7783"/>
          <a:stretch/>
        </p:blipFill>
        <p:spPr>
          <a:xfrm>
            <a:off x="150" y="0"/>
            <a:ext cx="9144000" cy="5143500"/>
          </a:xfrm>
          <a:prstGeom prst="rect">
            <a:avLst/>
          </a:prstGeom>
          <a:noFill/>
          <a:ln>
            <a:noFill/>
          </a:ln>
        </p:spPr>
      </p:pic>
      <p:sp>
        <p:nvSpPr>
          <p:cNvPr id="89" name="Google Shape;89;p17"/>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4800" b="1"/>
              <a:t>Mission statement: </a:t>
            </a:r>
            <a:r>
              <a:rPr lang="en" sz="4800"/>
              <a:t>Your company’s mission goes here</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The problem</a:t>
            </a:r>
            <a:endParaRPr/>
          </a:p>
        </p:txBody>
      </p:sp>
      <p:sp>
        <p:nvSpPr>
          <p:cNvPr id="95" name="Google Shape;95;p18"/>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800"/>
              <a:t>Frame the problem for the audience. </a:t>
            </a:r>
            <a:endParaRPr sz="1800"/>
          </a:p>
          <a:p>
            <a:pPr marL="0" lvl="0" indent="0" rtl="0">
              <a:spcBef>
                <a:spcPts val="1600"/>
              </a:spcBef>
              <a:spcAft>
                <a:spcPts val="1600"/>
              </a:spcAft>
              <a:buNone/>
            </a:pPr>
            <a:r>
              <a:rPr lang="en" sz="1800"/>
              <a:t>Quantify the scope of the problem and connect it to your audience.</a:t>
            </a:r>
            <a:endParaRPr sz="1800"/>
          </a:p>
        </p:txBody>
      </p:sp>
      <p:graphicFrame>
        <p:nvGraphicFramePr>
          <p:cNvPr id="96" name="Google Shape;96;p18"/>
          <p:cNvGraphicFramePr/>
          <p:nvPr/>
        </p:nvGraphicFramePr>
        <p:xfrm>
          <a:off x="5071481" y="4552231"/>
          <a:ext cx="3285800" cy="428214"/>
        </p:xfrm>
        <a:graphic>
          <a:graphicData uri="http://schemas.openxmlformats.org/drawingml/2006/table">
            <a:tbl>
              <a:tblPr>
                <a:noFill/>
                <a:tableStyleId>{599E8426-8998-4732-A3AB-AF4002A4D996}</a:tableStyleId>
              </a:tblPr>
              <a:tblGrid>
                <a:gridCol w="821450">
                  <a:extLst>
                    <a:ext uri="{9D8B030D-6E8A-4147-A177-3AD203B41FA5}">
                      <a16:colId xmlns:a16="http://schemas.microsoft.com/office/drawing/2014/main" val="20000"/>
                    </a:ext>
                  </a:extLst>
                </a:gridCol>
                <a:gridCol w="821450">
                  <a:extLst>
                    <a:ext uri="{9D8B030D-6E8A-4147-A177-3AD203B41FA5}">
                      <a16:colId xmlns:a16="http://schemas.microsoft.com/office/drawing/2014/main" val="20001"/>
                    </a:ext>
                  </a:extLst>
                </a:gridCol>
                <a:gridCol w="821450">
                  <a:extLst>
                    <a:ext uri="{9D8B030D-6E8A-4147-A177-3AD203B41FA5}">
                      <a16:colId xmlns:a16="http://schemas.microsoft.com/office/drawing/2014/main" val="20002"/>
                    </a:ext>
                  </a:extLst>
                </a:gridCol>
                <a:gridCol w="821450">
                  <a:extLst>
                    <a:ext uri="{9D8B030D-6E8A-4147-A177-3AD203B41FA5}">
                      <a16:colId xmlns:a16="http://schemas.microsoft.com/office/drawing/2014/main" val="20003"/>
                    </a:ext>
                  </a:extLst>
                </a:gridCol>
              </a:tblGrid>
              <a:tr h="241650">
                <a:tc>
                  <a:txBody>
                    <a:bodyPr/>
                    <a:lstStyle/>
                    <a:p>
                      <a:pPr marL="0" lvl="0" indent="0" rtl="0">
                        <a:lnSpc>
                          <a:spcPct val="115000"/>
                        </a:lnSpc>
                        <a:spcBef>
                          <a:spcPts val="0"/>
                        </a:spcBef>
                        <a:spcAft>
                          <a:spcPts val="0"/>
                        </a:spcAft>
                        <a:buNone/>
                      </a:pPr>
                      <a:r>
                        <a:rPr lang="en" b="1">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rtl="0">
                        <a:lnSpc>
                          <a:spcPct val="115000"/>
                        </a:lnSpc>
                        <a:spcBef>
                          <a:spcPts val="0"/>
                        </a:spcBef>
                        <a:spcAft>
                          <a:spcPts val="0"/>
                        </a:spcAft>
                        <a:buNone/>
                      </a:pPr>
                      <a:r>
                        <a:rPr lang="en" b="1">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rtl="0">
                        <a:lnSpc>
                          <a:spcPct val="115000"/>
                        </a:lnSpc>
                        <a:spcBef>
                          <a:spcPts val="0"/>
                        </a:spcBef>
                        <a:spcAft>
                          <a:spcPts val="0"/>
                        </a:spcAft>
                        <a:buNone/>
                      </a:pPr>
                      <a:r>
                        <a:rPr lang="en" b="1">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rtl="0">
                        <a:lnSpc>
                          <a:spcPct val="115000"/>
                        </a:lnSpc>
                        <a:spcBef>
                          <a:spcPts val="0"/>
                        </a:spcBef>
                        <a:spcAft>
                          <a:spcPts val="0"/>
                        </a:spcAft>
                        <a:buNone/>
                      </a:pPr>
                      <a:r>
                        <a:rPr lang="en" b="1">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97" name="Google Shape;97;p18"/>
          <p:cNvSpPr/>
          <p:nvPr/>
        </p:nvSpPr>
        <p:spPr>
          <a:xfrm>
            <a:off x="5154825" y="3536048"/>
            <a:ext cx="722400" cy="9906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8" name="Google Shape;98;p18"/>
          <p:cNvSpPr/>
          <p:nvPr/>
        </p:nvSpPr>
        <p:spPr>
          <a:xfrm>
            <a:off x="5975583" y="3069166"/>
            <a:ext cx="722400" cy="1457400"/>
          </a:xfrm>
          <a:prstGeom prst="rect">
            <a:avLst/>
          </a:prstGeom>
          <a:solidFill>
            <a:schemeClr val="accent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9" name="Google Shape;99;p18"/>
          <p:cNvSpPr/>
          <p:nvPr/>
        </p:nvSpPr>
        <p:spPr>
          <a:xfrm>
            <a:off x="6796341" y="1919075"/>
            <a:ext cx="722400" cy="2607600"/>
          </a:xfrm>
          <a:prstGeom prst="rect">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0" name="Google Shape;100;p18"/>
          <p:cNvSpPr/>
          <p:nvPr/>
        </p:nvSpPr>
        <p:spPr>
          <a:xfrm>
            <a:off x="7617100" y="2163901"/>
            <a:ext cx="722400" cy="23631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101" name="Google Shape;101;p18"/>
          <p:cNvCxnSpPr/>
          <p:nvPr/>
        </p:nvCxnSpPr>
        <p:spPr>
          <a:xfrm rot="10800000">
            <a:off x="100" y="4552050"/>
            <a:ext cx="9166200" cy="0"/>
          </a:xfrm>
          <a:prstGeom prst="straightConnector1">
            <a:avLst/>
          </a:prstGeom>
          <a:noFill/>
          <a:ln w="19050" cap="flat" cmpd="sng">
            <a:solidFill>
              <a:schemeClr val="dk1"/>
            </a:solidFill>
            <a:prstDash val="dot"/>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19" descr="Closeup from the side of a hand pushing a knob on an audio mixer"/>
          <p:cNvPicPr preferRelativeResize="0"/>
          <p:nvPr/>
        </p:nvPicPr>
        <p:blipFill rotWithShape="1">
          <a:blip r:embed="rId3">
            <a:alphaModFix/>
          </a:blip>
          <a:srcRect l="7506" r="42247" b="15419"/>
          <a:stretch/>
        </p:blipFill>
        <p:spPr>
          <a:xfrm>
            <a:off x="-9150" y="0"/>
            <a:ext cx="4594498" cy="5143501"/>
          </a:xfrm>
          <a:prstGeom prst="rect">
            <a:avLst/>
          </a:prstGeom>
          <a:noFill/>
          <a:ln>
            <a:noFill/>
          </a:ln>
        </p:spPr>
      </p:pic>
      <p:sp>
        <p:nvSpPr>
          <p:cNvPr id="107" name="Google Shape;107;p19"/>
          <p:cNvSpPr txBox="1">
            <a:spLocks noGrp="1"/>
          </p:cNvSpPr>
          <p:nvPr>
            <p:ph type="title"/>
          </p:nvPr>
        </p:nvSpPr>
        <p:spPr>
          <a:xfrm>
            <a:off x="265500" y="1830600"/>
            <a:ext cx="4045200" cy="14823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solidFill>
                  <a:schemeClr val="lt1"/>
                </a:solidFill>
              </a:rPr>
              <a:t>The solution</a:t>
            </a:r>
            <a:endParaRPr>
              <a:solidFill>
                <a:schemeClr val="lt1"/>
              </a:solidFill>
            </a:endParaRPr>
          </a:p>
        </p:txBody>
      </p:sp>
      <p:sp>
        <p:nvSpPr>
          <p:cNvPr id="108" name="Google Shape;108;p1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2400"/>
              <a:t>Show how you solve the problem you identified.</a:t>
            </a:r>
            <a:endParaRPr sz="2400"/>
          </a:p>
          <a:p>
            <a:pPr marL="0" lvl="0" indent="0" rtl="0">
              <a:spcBef>
                <a:spcPts val="1600"/>
              </a:spcBef>
              <a:spcAft>
                <a:spcPts val="1600"/>
              </a:spcAft>
              <a:buNone/>
            </a:pPr>
            <a:r>
              <a:rPr lang="en" sz="2400"/>
              <a:t>What will be different when the problem is solved (by you)?</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Google Shape;114;p20"/>
          <p:cNvSpPr txBox="1">
            <a:spLocks noGrp="1"/>
          </p:cNvSpPr>
          <p:nvPr>
            <p:ph type="title" idx="4294967295"/>
          </p:nvPr>
        </p:nvSpPr>
        <p:spPr>
          <a:xfrm>
            <a:off x="311700" y="220100"/>
            <a:ext cx="8520600" cy="101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team</a:t>
            </a:r>
            <a:endParaRPr/>
          </a:p>
          <a:p>
            <a:pPr marL="0" lvl="0" indent="0" algn="ctr" rtl="0">
              <a:spcBef>
                <a:spcPts val="400"/>
              </a:spcBef>
              <a:spcAft>
                <a:spcPts val="400"/>
              </a:spcAft>
              <a:buNone/>
            </a:pPr>
            <a:r>
              <a:rPr lang="en" sz="1600" i="1"/>
              <a:t>Answer the question, “Why are we the ones to solve the problem we identified?”</a:t>
            </a:r>
            <a:endParaRPr sz="1600" i="1"/>
          </a:p>
        </p:txBody>
      </p:sp>
      <p:pic>
        <p:nvPicPr>
          <p:cNvPr id="115" name="Google Shape;115;p20" descr="Corporate headshot of a woman"/>
          <p:cNvPicPr preferRelativeResize="0"/>
          <p:nvPr/>
        </p:nvPicPr>
        <p:blipFill>
          <a:blip r:embed="rId3">
            <a:alphaModFix/>
          </a:blip>
          <a:stretch>
            <a:fillRect/>
          </a:stretch>
        </p:blipFill>
        <p:spPr>
          <a:xfrm>
            <a:off x="420725" y="1363020"/>
            <a:ext cx="1644300" cy="1644300"/>
          </a:xfrm>
          <a:prstGeom prst="ellipse">
            <a:avLst/>
          </a:prstGeom>
          <a:noFill/>
          <a:ln>
            <a:noFill/>
          </a:ln>
        </p:spPr>
      </p:pic>
      <p:pic>
        <p:nvPicPr>
          <p:cNvPr id="116" name="Google Shape;116;p20" descr="Corporate headshot of a man"/>
          <p:cNvPicPr preferRelativeResize="0"/>
          <p:nvPr/>
        </p:nvPicPr>
        <p:blipFill>
          <a:blip r:embed="rId4">
            <a:alphaModFix/>
          </a:blip>
          <a:stretch>
            <a:fillRect/>
          </a:stretch>
        </p:blipFill>
        <p:spPr>
          <a:xfrm>
            <a:off x="2638668" y="1363170"/>
            <a:ext cx="1644300" cy="1644000"/>
          </a:xfrm>
          <a:prstGeom prst="ellipse">
            <a:avLst/>
          </a:prstGeom>
          <a:noFill/>
          <a:ln>
            <a:noFill/>
          </a:ln>
        </p:spPr>
      </p:pic>
      <p:pic>
        <p:nvPicPr>
          <p:cNvPr id="117" name="Google Shape;117;p20" descr="Corporate headshot of a woman"/>
          <p:cNvPicPr preferRelativeResize="0"/>
          <p:nvPr/>
        </p:nvPicPr>
        <p:blipFill>
          <a:blip r:embed="rId5">
            <a:alphaModFix/>
          </a:blip>
          <a:stretch>
            <a:fillRect/>
          </a:stretch>
        </p:blipFill>
        <p:spPr>
          <a:xfrm>
            <a:off x="4856629" y="1363008"/>
            <a:ext cx="1644300" cy="1644300"/>
          </a:xfrm>
          <a:prstGeom prst="ellipse">
            <a:avLst/>
          </a:prstGeom>
          <a:noFill/>
          <a:ln>
            <a:noFill/>
          </a:ln>
        </p:spPr>
      </p:pic>
      <p:sp>
        <p:nvSpPr>
          <p:cNvPr id="118" name="Google Shape;118;p20"/>
          <p:cNvSpPr txBox="1">
            <a:spLocks noGrp="1"/>
          </p:cNvSpPr>
          <p:nvPr>
            <p:ph type="title" idx="4294967295"/>
          </p:nvPr>
        </p:nvSpPr>
        <p:spPr>
          <a:xfrm>
            <a:off x="231725" y="3047794"/>
            <a:ext cx="2022300" cy="57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rPr>
              <a:t>Casey Baumer</a:t>
            </a:r>
            <a:endParaRPr sz="1800">
              <a:solidFill>
                <a:schemeClr val="dk1"/>
              </a:solidFill>
            </a:endParaRPr>
          </a:p>
        </p:txBody>
      </p:sp>
      <p:sp>
        <p:nvSpPr>
          <p:cNvPr id="119" name="Google Shape;119;p20"/>
          <p:cNvSpPr txBox="1">
            <a:spLocks noGrp="1"/>
          </p:cNvSpPr>
          <p:nvPr>
            <p:ph type="body" idx="4294967295"/>
          </p:nvPr>
        </p:nvSpPr>
        <p:spPr>
          <a:xfrm>
            <a:off x="231725" y="3572413"/>
            <a:ext cx="20223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
        <p:nvSpPr>
          <p:cNvPr id="120" name="Google Shape;120;p20"/>
          <p:cNvSpPr txBox="1">
            <a:spLocks noGrp="1"/>
          </p:cNvSpPr>
          <p:nvPr>
            <p:ph type="title" idx="4294967295"/>
          </p:nvPr>
        </p:nvSpPr>
        <p:spPr>
          <a:xfrm>
            <a:off x="2449668" y="3047794"/>
            <a:ext cx="2022300" cy="57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rPr>
              <a:t>Jude Parker</a:t>
            </a:r>
            <a:endParaRPr sz="1800">
              <a:solidFill>
                <a:schemeClr val="dk1"/>
              </a:solidFill>
            </a:endParaRPr>
          </a:p>
        </p:txBody>
      </p:sp>
      <p:sp>
        <p:nvSpPr>
          <p:cNvPr id="121" name="Google Shape;121;p20"/>
          <p:cNvSpPr txBox="1">
            <a:spLocks noGrp="1"/>
          </p:cNvSpPr>
          <p:nvPr>
            <p:ph type="title" idx="4294967295"/>
          </p:nvPr>
        </p:nvSpPr>
        <p:spPr>
          <a:xfrm>
            <a:off x="4667629" y="3047794"/>
            <a:ext cx="2022300" cy="57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rPr>
              <a:t>Ashley Wilson</a:t>
            </a:r>
            <a:endParaRPr sz="1800">
              <a:solidFill>
                <a:schemeClr val="dk1"/>
              </a:solidFill>
            </a:endParaRPr>
          </a:p>
        </p:txBody>
      </p:sp>
      <p:sp>
        <p:nvSpPr>
          <p:cNvPr id="122" name="Google Shape;122;p20"/>
          <p:cNvSpPr txBox="1">
            <a:spLocks noGrp="1"/>
          </p:cNvSpPr>
          <p:nvPr>
            <p:ph type="body" idx="4294967295"/>
          </p:nvPr>
        </p:nvSpPr>
        <p:spPr>
          <a:xfrm>
            <a:off x="2449668" y="3572413"/>
            <a:ext cx="20223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
        <p:nvSpPr>
          <p:cNvPr id="123" name="Google Shape;123;p20"/>
          <p:cNvSpPr txBox="1">
            <a:spLocks noGrp="1"/>
          </p:cNvSpPr>
          <p:nvPr>
            <p:ph type="body" idx="4294967295"/>
          </p:nvPr>
        </p:nvSpPr>
        <p:spPr>
          <a:xfrm>
            <a:off x="4667629" y="3572413"/>
            <a:ext cx="20223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pic>
        <p:nvPicPr>
          <p:cNvPr id="124" name="Google Shape;124;p20" descr="Corporate headshot of a man"/>
          <p:cNvPicPr preferRelativeResize="0"/>
          <p:nvPr/>
        </p:nvPicPr>
        <p:blipFill>
          <a:blip r:embed="rId6">
            <a:alphaModFix/>
          </a:blip>
          <a:stretch>
            <a:fillRect/>
          </a:stretch>
        </p:blipFill>
        <p:spPr>
          <a:xfrm>
            <a:off x="7074590" y="1363020"/>
            <a:ext cx="1644300" cy="1644300"/>
          </a:xfrm>
          <a:prstGeom prst="ellipse">
            <a:avLst/>
          </a:prstGeom>
          <a:noFill/>
          <a:ln>
            <a:noFill/>
          </a:ln>
        </p:spPr>
      </p:pic>
      <p:sp>
        <p:nvSpPr>
          <p:cNvPr id="125" name="Google Shape;125;p20"/>
          <p:cNvSpPr txBox="1">
            <a:spLocks noGrp="1"/>
          </p:cNvSpPr>
          <p:nvPr>
            <p:ph type="title" idx="4294967295"/>
          </p:nvPr>
        </p:nvSpPr>
        <p:spPr>
          <a:xfrm>
            <a:off x="6885590" y="3047794"/>
            <a:ext cx="2022300" cy="57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rPr>
              <a:t>Jake Tanner</a:t>
            </a:r>
            <a:endParaRPr sz="1800">
              <a:solidFill>
                <a:schemeClr val="dk1"/>
              </a:solidFill>
            </a:endParaRPr>
          </a:p>
        </p:txBody>
      </p:sp>
      <p:sp>
        <p:nvSpPr>
          <p:cNvPr id="126" name="Google Shape;126;p20"/>
          <p:cNvSpPr txBox="1">
            <a:spLocks noGrp="1"/>
          </p:cNvSpPr>
          <p:nvPr>
            <p:ph type="body" idx="4294967295"/>
          </p:nvPr>
        </p:nvSpPr>
        <p:spPr>
          <a:xfrm>
            <a:off x="6885590" y="3572413"/>
            <a:ext cx="20223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Milestones</a:t>
            </a:r>
            <a:r>
              <a:rPr lang="en" sz="1400"/>
              <a:t> </a:t>
            </a:r>
            <a:r>
              <a:rPr lang="en" sz="1400" i="1"/>
              <a:t> </a:t>
            </a:r>
            <a:endParaRPr sz="1400" i="1"/>
          </a:p>
          <a:p>
            <a:pPr marL="0" lvl="0" indent="0" rtl="0">
              <a:spcBef>
                <a:spcPts val="400"/>
              </a:spcBef>
              <a:spcAft>
                <a:spcPts val="400"/>
              </a:spcAft>
              <a:buNone/>
            </a:pPr>
            <a:r>
              <a:rPr lang="en" sz="1600" i="1"/>
              <a:t>Show where you are in the process and what’s left to tackle</a:t>
            </a:r>
            <a:endParaRPr sz="1600" i="1"/>
          </a:p>
        </p:txBody>
      </p:sp>
      <p:cxnSp>
        <p:nvCxnSpPr>
          <p:cNvPr id="132" name="Google Shape;132;p21"/>
          <p:cNvCxnSpPr/>
          <p:nvPr/>
        </p:nvCxnSpPr>
        <p:spPr>
          <a:xfrm rot="10800000">
            <a:off x="680050" y="2152465"/>
            <a:ext cx="0" cy="837900"/>
          </a:xfrm>
          <a:prstGeom prst="straightConnector1">
            <a:avLst/>
          </a:prstGeom>
          <a:noFill/>
          <a:ln w="9525" cap="flat" cmpd="sng">
            <a:solidFill>
              <a:schemeClr val="dk2"/>
            </a:solidFill>
            <a:prstDash val="solid"/>
            <a:round/>
            <a:headEnd type="none" w="med" len="med"/>
            <a:tailEnd type="oval" w="med" len="med"/>
          </a:ln>
        </p:spPr>
      </p:cxnSp>
      <p:sp>
        <p:nvSpPr>
          <p:cNvPr id="133" name="Google Shape;133;p21"/>
          <p:cNvSpPr txBox="1">
            <a:spLocks noGrp="1"/>
          </p:cNvSpPr>
          <p:nvPr>
            <p:ph type="title"/>
          </p:nvPr>
        </p:nvSpPr>
        <p:spPr>
          <a:xfrm>
            <a:off x="727112" y="1995899"/>
            <a:ext cx="1814100" cy="392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800">
                <a:solidFill>
                  <a:schemeClr val="dk1"/>
                </a:solidFill>
              </a:rPr>
              <a:t>January 20XX</a:t>
            </a:r>
            <a:endParaRPr sz="1800">
              <a:solidFill>
                <a:schemeClr val="dk1"/>
              </a:solidFill>
            </a:endParaRPr>
          </a:p>
        </p:txBody>
      </p:sp>
      <p:sp>
        <p:nvSpPr>
          <p:cNvPr id="134" name="Google Shape;134;p21"/>
          <p:cNvSpPr txBox="1">
            <a:spLocks noGrp="1"/>
          </p:cNvSpPr>
          <p:nvPr>
            <p:ph type="body" idx="1"/>
          </p:nvPr>
        </p:nvSpPr>
        <p:spPr>
          <a:xfrm>
            <a:off x="727112" y="2285925"/>
            <a:ext cx="1814100" cy="578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35" name="Google Shape;135;p21"/>
          <p:cNvCxnSpPr/>
          <p:nvPr/>
        </p:nvCxnSpPr>
        <p:spPr>
          <a:xfrm>
            <a:off x="2114150" y="3375004"/>
            <a:ext cx="0" cy="837900"/>
          </a:xfrm>
          <a:prstGeom prst="straightConnector1">
            <a:avLst/>
          </a:prstGeom>
          <a:noFill/>
          <a:ln w="9525" cap="flat" cmpd="sng">
            <a:solidFill>
              <a:schemeClr val="dk2"/>
            </a:solidFill>
            <a:prstDash val="solid"/>
            <a:round/>
            <a:headEnd type="none" w="med" len="med"/>
            <a:tailEnd type="oval" w="med" len="med"/>
          </a:ln>
        </p:spPr>
      </p:cxnSp>
      <p:sp>
        <p:nvSpPr>
          <p:cNvPr id="136" name="Google Shape;136;p21"/>
          <p:cNvSpPr txBox="1">
            <a:spLocks noGrp="1"/>
          </p:cNvSpPr>
          <p:nvPr>
            <p:ph type="title"/>
          </p:nvPr>
        </p:nvSpPr>
        <p:spPr>
          <a:xfrm>
            <a:off x="2161212" y="3974191"/>
            <a:ext cx="1814100" cy="392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800">
                <a:solidFill>
                  <a:schemeClr val="dk1"/>
                </a:solidFill>
              </a:rPr>
              <a:t>March 20XX</a:t>
            </a:r>
            <a:endParaRPr sz="1800">
              <a:solidFill>
                <a:schemeClr val="dk1"/>
              </a:solidFill>
            </a:endParaRPr>
          </a:p>
        </p:txBody>
      </p:sp>
      <p:sp>
        <p:nvSpPr>
          <p:cNvPr id="137" name="Google Shape;137;p21"/>
          <p:cNvSpPr txBox="1">
            <a:spLocks noGrp="1"/>
          </p:cNvSpPr>
          <p:nvPr>
            <p:ph type="body" idx="1"/>
          </p:nvPr>
        </p:nvSpPr>
        <p:spPr>
          <a:xfrm>
            <a:off x="2161212" y="4264217"/>
            <a:ext cx="1814100" cy="578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38" name="Google Shape;138;p21"/>
          <p:cNvCxnSpPr/>
          <p:nvPr/>
        </p:nvCxnSpPr>
        <p:spPr>
          <a:xfrm rot="10800000">
            <a:off x="4232825" y="2145365"/>
            <a:ext cx="0" cy="837900"/>
          </a:xfrm>
          <a:prstGeom prst="straightConnector1">
            <a:avLst/>
          </a:prstGeom>
          <a:noFill/>
          <a:ln w="9525" cap="flat" cmpd="sng">
            <a:solidFill>
              <a:schemeClr val="dk2"/>
            </a:solidFill>
            <a:prstDash val="solid"/>
            <a:round/>
            <a:headEnd type="none" w="med" len="med"/>
            <a:tailEnd type="oval" w="med" len="med"/>
          </a:ln>
        </p:spPr>
      </p:cxnSp>
      <p:sp>
        <p:nvSpPr>
          <p:cNvPr id="139" name="Google Shape;139;p21"/>
          <p:cNvSpPr txBox="1">
            <a:spLocks noGrp="1"/>
          </p:cNvSpPr>
          <p:nvPr>
            <p:ph type="title"/>
          </p:nvPr>
        </p:nvSpPr>
        <p:spPr>
          <a:xfrm>
            <a:off x="4279887" y="1995911"/>
            <a:ext cx="1814100" cy="392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800">
                <a:solidFill>
                  <a:schemeClr val="dk1"/>
                </a:solidFill>
              </a:rPr>
              <a:t>June 20XX</a:t>
            </a:r>
            <a:endParaRPr sz="1800">
              <a:solidFill>
                <a:schemeClr val="dk1"/>
              </a:solidFill>
            </a:endParaRPr>
          </a:p>
        </p:txBody>
      </p:sp>
      <p:sp>
        <p:nvSpPr>
          <p:cNvPr id="140" name="Google Shape;140;p21"/>
          <p:cNvSpPr txBox="1">
            <a:spLocks noGrp="1"/>
          </p:cNvSpPr>
          <p:nvPr>
            <p:ph type="body" idx="1"/>
          </p:nvPr>
        </p:nvSpPr>
        <p:spPr>
          <a:xfrm>
            <a:off x="4279887" y="2285937"/>
            <a:ext cx="1814100" cy="578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41" name="Google Shape;141;p21"/>
          <p:cNvCxnSpPr/>
          <p:nvPr/>
        </p:nvCxnSpPr>
        <p:spPr>
          <a:xfrm>
            <a:off x="4957475" y="3375021"/>
            <a:ext cx="0" cy="837900"/>
          </a:xfrm>
          <a:prstGeom prst="straightConnector1">
            <a:avLst/>
          </a:prstGeom>
          <a:noFill/>
          <a:ln w="9525" cap="flat" cmpd="sng">
            <a:solidFill>
              <a:schemeClr val="dk2"/>
            </a:solidFill>
            <a:prstDash val="solid"/>
            <a:round/>
            <a:headEnd type="none" w="med" len="med"/>
            <a:tailEnd type="oval" w="med" len="med"/>
          </a:ln>
        </p:spPr>
      </p:cxnSp>
      <p:sp>
        <p:nvSpPr>
          <p:cNvPr id="142" name="Google Shape;142;p21"/>
          <p:cNvSpPr txBox="1">
            <a:spLocks noGrp="1"/>
          </p:cNvSpPr>
          <p:nvPr>
            <p:ph type="title"/>
          </p:nvPr>
        </p:nvSpPr>
        <p:spPr>
          <a:xfrm>
            <a:off x="5004537" y="3970916"/>
            <a:ext cx="1814100" cy="392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800">
                <a:solidFill>
                  <a:schemeClr val="dk1"/>
                </a:solidFill>
              </a:rPr>
              <a:t>July 20XX</a:t>
            </a:r>
            <a:endParaRPr sz="1800">
              <a:solidFill>
                <a:schemeClr val="dk1"/>
              </a:solidFill>
            </a:endParaRPr>
          </a:p>
        </p:txBody>
      </p:sp>
      <p:sp>
        <p:nvSpPr>
          <p:cNvPr id="143" name="Google Shape;143;p21"/>
          <p:cNvSpPr txBox="1">
            <a:spLocks noGrp="1"/>
          </p:cNvSpPr>
          <p:nvPr>
            <p:ph type="body" idx="1"/>
          </p:nvPr>
        </p:nvSpPr>
        <p:spPr>
          <a:xfrm>
            <a:off x="5004537" y="4260942"/>
            <a:ext cx="1814100" cy="578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44" name="Google Shape;144;p21"/>
          <p:cNvCxnSpPr/>
          <p:nvPr/>
        </p:nvCxnSpPr>
        <p:spPr>
          <a:xfrm rot="10800000">
            <a:off x="7080781" y="2145365"/>
            <a:ext cx="0" cy="837900"/>
          </a:xfrm>
          <a:prstGeom prst="straightConnector1">
            <a:avLst/>
          </a:prstGeom>
          <a:noFill/>
          <a:ln w="9525" cap="flat" cmpd="sng">
            <a:solidFill>
              <a:schemeClr val="dk2"/>
            </a:solidFill>
            <a:prstDash val="solid"/>
            <a:round/>
            <a:headEnd type="none" w="med" len="med"/>
            <a:tailEnd type="oval" w="med" len="med"/>
          </a:ln>
        </p:spPr>
      </p:cxnSp>
      <p:sp>
        <p:nvSpPr>
          <p:cNvPr id="145" name="Google Shape;145;p21"/>
          <p:cNvSpPr txBox="1">
            <a:spLocks noGrp="1"/>
          </p:cNvSpPr>
          <p:nvPr>
            <p:ph type="title"/>
          </p:nvPr>
        </p:nvSpPr>
        <p:spPr>
          <a:xfrm>
            <a:off x="7127837" y="1995911"/>
            <a:ext cx="1814100" cy="392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800">
                <a:solidFill>
                  <a:schemeClr val="dk1"/>
                </a:solidFill>
              </a:rPr>
              <a:t>October 20XX</a:t>
            </a:r>
            <a:endParaRPr sz="1800">
              <a:solidFill>
                <a:schemeClr val="dk1"/>
              </a:solidFill>
            </a:endParaRPr>
          </a:p>
        </p:txBody>
      </p:sp>
      <p:sp>
        <p:nvSpPr>
          <p:cNvPr id="146" name="Google Shape;146;p21"/>
          <p:cNvSpPr txBox="1">
            <a:spLocks noGrp="1"/>
          </p:cNvSpPr>
          <p:nvPr>
            <p:ph type="body" idx="1"/>
          </p:nvPr>
        </p:nvSpPr>
        <p:spPr>
          <a:xfrm>
            <a:off x="7127837" y="2285937"/>
            <a:ext cx="1814100" cy="578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147" name="Google Shape;147;p21"/>
          <p:cNvGraphicFramePr/>
          <p:nvPr/>
        </p:nvGraphicFramePr>
        <p:xfrm>
          <a:off x="323100" y="2983265"/>
          <a:ext cx="8522700" cy="396210"/>
        </p:xfrm>
        <a:graphic>
          <a:graphicData uri="http://schemas.openxmlformats.org/drawingml/2006/table">
            <a:tbl>
              <a:tblPr>
                <a:noFill/>
                <a:tableStyleId>{599E8426-8998-4732-A3AB-AF4002A4D996}</a:tableStyleId>
              </a:tblPr>
              <a:tblGrid>
                <a:gridCol w="710225">
                  <a:extLst>
                    <a:ext uri="{9D8B030D-6E8A-4147-A177-3AD203B41FA5}">
                      <a16:colId xmlns:a16="http://schemas.microsoft.com/office/drawing/2014/main" val="20000"/>
                    </a:ext>
                  </a:extLst>
                </a:gridCol>
                <a:gridCol w="710225">
                  <a:extLst>
                    <a:ext uri="{9D8B030D-6E8A-4147-A177-3AD203B41FA5}">
                      <a16:colId xmlns:a16="http://schemas.microsoft.com/office/drawing/2014/main" val="20001"/>
                    </a:ext>
                  </a:extLst>
                </a:gridCol>
                <a:gridCol w="710225">
                  <a:extLst>
                    <a:ext uri="{9D8B030D-6E8A-4147-A177-3AD203B41FA5}">
                      <a16:colId xmlns:a16="http://schemas.microsoft.com/office/drawing/2014/main" val="20002"/>
                    </a:ext>
                  </a:extLst>
                </a:gridCol>
                <a:gridCol w="710225">
                  <a:extLst>
                    <a:ext uri="{9D8B030D-6E8A-4147-A177-3AD203B41FA5}">
                      <a16:colId xmlns:a16="http://schemas.microsoft.com/office/drawing/2014/main" val="20003"/>
                    </a:ext>
                  </a:extLst>
                </a:gridCol>
                <a:gridCol w="710225">
                  <a:extLst>
                    <a:ext uri="{9D8B030D-6E8A-4147-A177-3AD203B41FA5}">
                      <a16:colId xmlns:a16="http://schemas.microsoft.com/office/drawing/2014/main" val="20004"/>
                    </a:ext>
                  </a:extLst>
                </a:gridCol>
                <a:gridCol w="710225">
                  <a:extLst>
                    <a:ext uri="{9D8B030D-6E8A-4147-A177-3AD203B41FA5}">
                      <a16:colId xmlns:a16="http://schemas.microsoft.com/office/drawing/2014/main" val="20005"/>
                    </a:ext>
                  </a:extLst>
                </a:gridCol>
                <a:gridCol w="710225">
                  <a:extLst>
                    <a:ext uri="{9D8B030D-6E8A-4147-A177-3AD203B41FA5}">
                      <a16:colId xmlns:a16="http://schemas.microsoft.com/office/drawing/2014/main" val="20006"/>
                    </a:ext>
                  </a:extLst>
                </a:gridCol>
                <a:gridCol w="710225">
                  <a:extLst>
                    <a:ext uri="{9D8B030D-6E8A-4147-A177-3AD203B41FA5}">
                      <a16:colId xmlns:a16="http://schemas.microsoft.com/office/drawing/2014/main" val="20007"/>
                    </a:ext>
                  </a:extLst>
                </a:gridCol>
                <a:gridCol w="710225">
                  <a:extLst>
                    <a:ext uri="{9D8B030D-6E8A-4147-A177-3AD203B41FA5}">
                      <a16:colId xmlns:a16="http://schemas.microsoft.com/office/drawing/2014/main" val="20008"/>
                    </a:ext>
                  </a:extLst>
                </a:gridCol>
                <a:gridCol w="710225">
                  <a:extLst>
                    <a:ext uri="{9D8B030D-6E8A-4147-A177-3AD203B41FA5}">
                      <a16:colId xmlns:a16="http://schemas.microsoft.com/office/drawing/2014/main" val="20009"/>
                    </a:ext>
                  </a:extLst>
                </a:gridCol>
                <a:gridCol w="710225">
                  <a:extLst>
                    <a:ext uri="{9D8B030D-6E8A-4147-A177-3AD203B41FA5}">
                      <a16:colId xmlns:a16="http://schemas.microsoft.com/office/drawing/2014/main" val="20010"/>
                    </a:ext>
                  </a:extLst>
                </a:gridCol>
                <a:gridCol w="710225">
                  <a:extLst>
                    <a:ext uri="{9D8B030D-6E8A-4147-A177-3AD203B41FA5}">
                      <a16:colId xmlns:a16="http://schemas.microsoft.com/office/drawing/2014/main" val="20011"/>
                    </a:ext>
                  </a:extLst>
                </a:gridCol>
              </a:tblGrid>
              <a:tr h="381000">
                <a:tc>
                  <a:txBody>
                    <a:bodyPr/>
                    <a:lstStyle/>
                    <a:p>
                      <a:pPr marL="0" lvl="0" indent="0" algn="ctr" rtl="0">
                        <a:spcBef>
                          <a:spcPts val="0"/>
                        </a:spcBef>
                        <a:spcAft>
                          <a:spcPts val="0"/>
                        </a:spcAft>
                        <a:buNone/>
                      </a:pPr>
                      <a:r>
                        <a:rPr lang="en">
                          <a:solidFill>
                            <a:srgbClr val="FFFFFF"/>
                          </a:solidFill>
                        </a:rPr>
                        <a:t>Jan</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Feb</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Mar</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Apr</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May</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Jun</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Jul</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Aug</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Sept</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Oct</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Nov</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rgbClr val="FFFFFF"/>
                          </a:solidFill>
                        </a:rPr>
                        <a:t>Dec</a:t>
                      </a:r>
                      <a:endParaRPr>
                        <a:solidFill>
                          <a:srgbClr val="FFFFFF"/>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2"/>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Appendix</a:t>
            </a:r>
            <a:endParaRPr/>
          </a:p>
        </p:txBody>
      </p:sp>
      <p:sp>
        <p:nvSpPr>
          <p:cNvPr id="153" name="Google Shape;153;p22"/>
          <p:cNvSpPr txBox="1"/>
          <p:nvPr/>
        </p:nvSpPr>
        <p:spPr>
          <a:xfrm>
            <a:off x="4563150" y="572850"/>
            <a:ext cx="4119900" cy="39978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 sz="1800" b="1" i="1">
                <a:solidFill>
                  <a:srgbClr val="FAFAFA"/>
                </a:solidFill>
                <a:latin typeface="Roboto"/>
                <a:ea typeface="Roboto"/>
                <a:cs typeface="Roboto"/>
                <a:sym typeface="Roboto"/>
              </a:rPr>
              <a:t>Show the audience you anticipated their questions. </a:t>
            </a:r>
            <a:endParaRPr sz="1800" b="1" i="1">
              <a:solidFill>
                <a:srgbClr val="FAFAFA"/>
              </a:solidFill>
              <a:latin typeface="Roboto"/>
              <a:ea typeface="Roboto"/>
              <a:cs typeface="Roboto"/>
              <a:sym typeface="Roboto"/>
            </a:endParaRPr>
          </a:p>
          <a:p>
            <a:pPr marL="0" lvl="0" indent="0" rtl="0">
              <a:lnSpc>
                <a:spcPct val="115000"/>
              </a:lnSpc>
              <a:spcBef>
                <a:spcPts val="1000"/>
              </a:spcBef>
              <a:spcAft>
                <a:spcPts val="1000"/>
              </a:spcAft>
              <a:buNone/>
            </a:pPr>
            <a:r>
              <a:rPr lang="en" sz="1600" i="1">
                <a:solidFill>
                  <a:srgbClr val="FAFAFA"/>
                </a:solidFill>
                <a:latin typeface="Roboto"/>
                <a:ea typeface="Roboto"/>
                <a:cs typeface="Roboto"/>
                <a:sym typeface="Roboto"/>
              </a:rPr>
              <a:t>Leave room for Q&amp;A, but use the Appendix as a way to show that you both thought about those questions and have solid answers with supporting information. Let the audience test their understanding of the problem and the solution you’ve outlined - questions give them a chance to talk themselves into your approach, and give you a chance to show mastery of the subject.</a:t>
            </a:r>
            <a:endParaRPr sz="1600">
              <a:solidFill>
                <a:srgbClr val="737373"/>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How it works</a:t>
            </a:r>
            <a:endParaRPr/>
          </a:p>
        </p:txBody>
      </p:sp>
      <p:cxnSp>
        <p:nvCxnSpPr>
          <p:cNvPr id="159" name="Google Shape;159;p23"/>
          <p:cNvCxnSpPr/>
          <p:nvPr/>
        </p:nvCxnSpPr>
        <p:spPr>
          <a:xfrm>
            <a:off x="929038" y="2507950"/>
            <a:ext cx="0" cy="1038600"/>
          </a:xfrm>
          <a:prstGeom prst="straightConnector1">
            <a:avLst/>
          </a:prstGeom>
          <a:noFill/>
          <a:ln w="9525" cap="flat" cmpd="sng">
            <a:solidFill>
              <a:srgbClr val="B7B7B7"/>
            </a:solidFill>
            <a:prstDash val="solid"/>
            <a:round/>
            <a:headEnd type="none" w="med" len="med"/>
            <a:tailEnd type="none" w="med" len="med"/>
          </a:ln>
        </p:spPr>
      </p:cxnSp>
      <p:sp>
        <p:nvSpPr>
          <p:cNvPr id="160" name="Google Shape;160;p23"/>
          <p:cNvSpPr txBox="1">
            <a:spLocks noGrp="1"/>
          </p:cNvSpPr>
          <p:nvPr>
            <p:ph type="title"/>
          </p:nvPr>
        </p:nvSpPr>
        <p:spPr>
          <a:xfrm>
            <a:off x="976112" y="2384687"/>
            <a:ext cx="1814100" cy="392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700">
                <a:solidFill>
                  <a:schemeClr val="dk1"/>
                </a:solidFill>
              </a:rPr>
              <a:t>Step 1</a:t>
            </a:r>
            <a:endParaRPr sz="1700">
              <a:solidFill>
                <a:schemeClr val="dk1"/>
              </a:solidFill>
            </a:endParaRPr>
          </a:p>
        </p:txBody>
      </p:sp>
      <p:sp>
        <p:nvSpPr>
          <p:cNvPr id="161" name="Google Shape;161;p23"/>
          <p:cNvSpPr txBox="1">
            <a:spLocks noGrp="1"/>
          </p:cNvSpPr>
          <p:nvPr>
            <p:ph type="body" idx="1"/>
          </p:nvPr>
        </p:nvSpPr>
        <p:spPr>
          <a:xfrm>
            <a:off x="976112" y="2674713"/>
            <a:ext cx="1814100" cy="578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62" name="Google Shape;162;p23"/>
          <p:cNvCxnSpPr/>
          <p:nvPr/>
        </p:nvCxnSpPr>
        <p:spPr>
          <a:xfrm>
            <a:off x="3395738" y="2355550"/>
            <a:ext cx="0" cy="1038600"/>
          </a:xfrm>
          <a:prstGeom prst="straightConnector1">
            <a:avLst/>
          </a:prstGeom>
          <a:noFill/>
          <a:ln w="9525" cap="flat" cmpd="sng">
            <a:solidFill>
              <a:srgbClr val="B7B7B7"/>
            </a:solidFill>
            <a:prstDash val="solid"/>
            <a:round/>
            <a:headEnd type="none" w="med" len="med"/>
            <a:tailEnd type="none" w="med" len="med"/>
          </a:ln>
        </p:spPr>
      </p:cxnSp>
      <p:sp>
        <p:nvSpPr>
          <p:cNvPr id="163" name="Google Shape;163;p23"/>
          <p:cNvSpPr txBox="1">
            <a:spLocks noGrp="1"/>
          </p:cNvSpPr>
          <p:nvPr>
            <p:ph type="title"/>
          </p:nvPr>
        </p:nvSpPr>
        <p:spPr>
          <a:xfrm>
            <a:off x="3442812" y="2241076"/>
            <a:ext cx="1814100" cy="392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700">
                <a:solidFill>
                  <a:schemeClr val="dk1"/>
                </a:solidFill>
              </a:rPr>
              <a:t>Step 2</a:t>
            </a:r>
            <a:endParaRPr sz="1700">
              <a:solidFill>
                <a:schemeClr val="dk1"/>
              </a:solidFill>
            </a:endParaRPr>
          </a:p>
        </p:txBody>
      </p:sp>
      <p:sp>
        <p:nvSpPr>
          <p:cNvPr id="164" name="Google Shape;164;p23"/>
          <p:cNvSpPr txBox="1">
            <a:spLocks noGrp="1"/>
          </p:cNvSpPr>
          <p:nvPr>
            <p:ph type="body" idx="1"/>
          </p:nvPr>
        </p:nvSpPr>
        <p:spPr>
          <a:xfrm>
            <a:off x="3442812" y="2531101"/>
            <a:ext cx="1814100" cy="578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65" name="Google Shape;165;p23"/>
          <p:cNvCxnSpPr/>
          <p:nvPr/>
        </p:nvCxnSpPr>
        <p:spPr>
          <a:xfrm>
            <a:off x="6457563" y="2053100"/>
            <a:ext cx="0" cy="1038600"/>
          </a:xfrm>
          <a:prstGeom prst="straightConnector1">
            <a:avLst/>
          </a:prstGeom>
          <a:noFill/>
          <a:ln w="9525" cap="flat" cmpd="sng">
            <a:solidFill>
              <a:srgbClr val="B7B7B7"/>
            </a:solidFill>
            <a:prstDash val="solid"/>
            <a:round/>
            <a:headEnd type="none" w="med" len="med"/>
            <a:tailEnd type="none" w="med" len="med"/>
          </a:ln>
        </p:spPr>
      </p:cxnSp>
      <p:sp>
        <p:nvSpPr>
          <p:cNvPr id="166" name="Google Shape;166;p23"/>
          <p:cNvSpPr txBox="1">
            <a:spLocks noGrp="1"/>
          </p:cNvSpPr>
          <p:nvPr>
            <p:ph type="title"/>
          </p:nvPr>
        </p:nvSpPr>
        <p:spPr>
          <a:xfrm>
            <a:off x="6504637" y="1929945"/>
            <a:ext cx="1814100" cy="392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700">
                <a:solidFill>
                  <a:schemeClr val="dk1"/>
                </a:solidFill>
              </a:rPr>
              <a:t>Step 3</a:t>
            </a:r>
            <a:endParaRPr sz="1700">
              <a:solidFill>
                <a:schemeClr val="dk1"/>
              </a:solidFill>
            </a:endParaRPr>
          </a:p>
        </p:txBody>
      </p:sp>
      <p:sp>
        <p:nvSpPr>
          <p:cNvPr id="167" name="Google Shape;167;p23"/>
          <p:cNvSpPr txBox="1">
            <a:spLocks noGrp="1"/>
          </p:cNvSpPr>
          <p:nvPr>
            <p:ph type="body" idx="1"/>
          </p:nvPr>
        </p:nvSpPr>
        <p:spPr>
          <a:xfrm>
            <a:off x="6504637" y="2219971"/>
            <a:ext cx="1814100" cy="578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sz="1200">
                <a:solidFill>
                  <a:schemeClr val="dk2"/>
                </a:solidFill>
              </a:rPr>
              <a:t>Lorem ipsum dolor sit amet, consectetur</a:t>
            </a:r>
            <a:endParaRPr sz="1200">
              <a:solidFill>
                <a:schemeClr val="dk2"/>
              </a:solidFill>
            </a:endParaRPr>
          </a:p>
        </p:txBody>
      </p:sp>
      <p:grpSp>
        <p:nvGrpSpPr>
          <p:cNvPr id="168" name="Google Shape;168;p23"/>
          <p:cNvGrpSpPr/>
          <p:nvPr/>
        </p:nvGrpSpPr>
        <p:grpSpPr>
          <a:xfrm>
            <a:off x="929030" y="3219673"/>
            <a:ext cx="6993309" cy="1520400"/>
            <a:chOff x="929030" y="3219673"/>
            <a:chExt cx="6993309" cy="1520400"/>
          </a:xfrm>
        </p:grpSpPr>
        <p:cxnSp>
          <p:nvCxnSpPr>
            <p:cNvPr id="169" name="Google Shape;169;p23"/>
            <p:cNvCxnSpPr>
              <a:stCxn id="170" idx="6"/>
              <a:endCxn id="171" idx="2"/>
            </p:cNvCxnSpPr>
            <p:nvPr/>
          </p:nvCxnSpPr>
          <p:spPr>
            <a:xfrm>
              <a:off x="1537730" y="3979907"/>
              <a:ext cx="4864200" cy="0"/>
            </a:xfrm>
            <a:prstGeom prst="straightConnector1">
              <a:avLst/>
            </a:prstGeom>
            <a:noFill/>
            <a:ln w="19050" cap="flat" cmpd="sng">
              <a:solidFill>
                <a:schemeClr val="dk1"/>
              </a:solidFill>
              <a:prstDash val="dot"/>
              <a:round/>
              <a:headEnd type="none" w="med" len="med"/>
              <a:tailEnd type="none" w="med" len="med"/>
            </a:ln>
          </p:spPr>
        </p:cxnSp>
        <p:sp>
          <p:nvSpPr>
            <p:cNvPr id="170" name="Google Shape;170;p23"/>
            <p:cNvSpPr/>
            <p:nvPr/>
          </p:nvSpPr>
          <p:spPr>
            <a:xfrm>
              <a:off x="929030" y="3675557"/>
              <a:ext cx="608700" cy="6087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2" name="Google Shape;172;p23"/>
            <p:cNvSpPr/>
            <p:nvPr/>
          </p:nvSpPr>
          <p:spPr>
            <a:xfrm>
              <a:off x="3421283" y="3431305"/>
              <a:ext cx="1097100" cy="10971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Google Shape;171;p23"/>
            <p:cNvSpPr/>
            <p:nvPr/>
          </p:nvSpPr>
          <p:spPr>
            <a:xfrm>
              <a:off x="6401939" y="3219673"/>
              <a:ext cx="1520400" cy="1520400"/>
            </a:xfrm>
            <a:prstGeom prst="ellipse">
              <a:avLst/>
            </a:prstGeom>
            <a:solidFill>
              <a:schemeClr val="dk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Google Shape;177;p24"/>
          <p:cNvPicPr preferRelativeResize="0"/>
          <p:nvPr/>
        </p:nvPicPr>
        <p:blipFill rotWithShape="1">
          <a:blip r:embed="rId3">
            <a:alphaModFix/>
          </a:blip>
          <a:srcRect b="9477"/>
          <a:stretch/>
        </p:blipFill>
        <p:spPr>
          <a:xfrm>
            <a:off x="0" y="0"/>
            <a:ext cx="9144001" cy="5143500"/>
          </a:xfrm>
          <a:prstGeom prst="rect">
            <a:avLst/>
          </a:prstGeom>
          <a:noFill/>
          <a:ln>
            <a:noFill/>
          </a:ln>
        </p:spPr>
      </p:pic>
      <p:sp>
        <p:nvSpPr>
          <p:cNvPr id="178" name="Google Shape;178;p24"/>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The technology:</a:t>
            </a:r>
            <a:endParaRPr/>
          </a:p>
          <a:p>
            <a:pPr marL="0" lvl="0" indent="0">
              <a:spcBef>
                <a:spcPts val="0"/>
              </a:spcBef>
              <a:spcAft>
                <a:spcPts val="0"/>
              </a:spcAft>
              <a:buNone/>
            </a:pPr>
            <a:r>
              <a:rPr lang="en"/>
              <a:t>GPS + RFID</a:t>
            </a:r>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367</Words>
  <Application>Microsoft Office PowerPoint</Application>
  <PresentationFormat>全屏显示(16:9)</PresentationFormat>
  <Paragraphs>66</Paragraphs>
  <Slides>11</Slides>
  <Notes>11</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11</vt:i4>
      </vt:variant>
    </vt:vector>
  </HeadingPairs>
  <TitlesOfParts>
    <vt:vector size="14" baseType="lpstr">
      <vt:lpstr>Roboto</vt:lpstr>
      <vt:lpstr>Arial</vt:lpstr>
      <vt:lpstr>Material</vt:lpstr>
      <vt:lpstr>ACME TECH</vt:lpstr>
      <vt:lpstr>Mission statement: Your company’s mission goes here</vt:lpstr>
      <vt:lpstr>The problem</vt:lpstr>
      <vt:lpstr>The solution</vt:lpstr>
      <vt:lpstr>The team Answer the question, “Why are we the ones to solve the problem we identified?”</vt:lpstr>
      <vt:lpstr>Milestones   Show where you are in the process and what’s left to tackle</vt:lpstr>
      <vt:lpstr>Appendix</vt:lpstr>
      <vt:lpstr>How it works</vt:lpstr>
      <vt:lpstr>The technology: GPS + RFID</vt:lpstr>
      <vt:lpstr>Revenue model</vt:lpstr>
      <vt:lpstr>Why now? Lorem ipsum dolor sit amet, consectetur adipiscing elit, sed do eiusmod tempor incididunt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ACME TECH</dc:title>
  <cp:lastModifiedBy>谢 飞</cp:lastModifiedBy>
  <cp:revision>2</cp:revision>
  <dcterms:modified xsi:type="dcterms:W3CDTF">2018-09-03T04:59:19Z</dcterms:modified>
</cp:coreProperties>
</file>